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73" r:id="rId3"/>
    <p:sldId id="259" r:id="rId4"/>
    <p:sldId id="260" r:id="rId5"/>
    <p:sldId id="257" r:id="rId6"/>
    <p:sldId id="267" r:id="rId7"/>
    <p:sldId id="268" r:id="rId8"/>
    <p:sldId id="264" r:id="rId9"/>
    <p:sldId id="269" r:id="rId10"/>
    <p:sldId id="271" r:id="rId11"/>
    <p:sldId id="272" r:id="rId12"/>
    <p:sldId id="261" r:id="rId13"/>
    <p:sldId id="262" r:id="rId14"/>
    <p:sldId id="263" r:id="rId15"/>
    <p:sldId id="265" r:id="rId16"/>
    <p:sldId id="275" r:id="rId17"/>
    <p:sldId id="276" r:id="rId18"/>
    <p:sldId id="277" r:id="rId19"/>
    <p:sldId id="278" r:id="rId20"/>
    <p:sldId id="274" r:id="rId21"/>
    <p:sldId id="279" r:id="rId22"/>
  </p:sldIdLst>
  <p:sldSz cx="9144000" cy="5143500" type="screen16x9"/>
  <p:notesSz cx="6858000" cy="9144000"/>
  <p:embeddedFontLst>
    <p:embeddedFont>
      <p:font typeface="Alexandria" panose="020B0604020202020204" charset="-78"/>
      <p:regular r:id="rId24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62"/>
    <p:restoredTop sz="94662"/>
  </p:normalViewPr>
  <p:slideViewPr>
    <p:cSldViewPr snapToGrid="0">
      <p:cViewPr varScale="1">
        <p:scale>
          <a:sx n="142" d="100"/>
          <a:sy n="142" d="100"/>
        </p:scale>
        <p:origin x="990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webp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jpe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59721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86057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15142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16284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3015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02577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46316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35920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7155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49813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27201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73473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62309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54886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30379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" name="Google Shape;5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" name="Google Shape;5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06951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" name="Google Shape;5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8155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06454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8041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rdova.apache.org/docs/en/11.x/guide/appdev/security/index.html#do-not-assume-that-your-source-code-is-secure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webp"/><Relationship Id="rId5" Type="http://schemas.openxmlformats.org/officeDocument/2006/relationships/image" Target="../media/image17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x.com/xcode0x/status/1752189141910167729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x.com/xcode0x/status/1765598807327150389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eloper.arm.com/documentation/" TargetMode="External"/><Relationship Id="rId5" Type="http://schemas.openxmlformats.org/officeDocument/2006/relationships/hyperlink" Target="https://developer.apple.com/documentation/xcode/writing-arm64-code-for-apple-platforms#//apple_ref/doc/uid/TP40009020-SW1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829500" y="644775"/>
            <a:ext cx="748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Mobile Application Penetration Testing</a:t>
            </a: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25" y="4475450"/>
            <a:ext cx="1573850" cy="2931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BE95E37-8F32-D323-C248-D0EC0EC09B29}"/>
              </a:ext>
            </a:extLst>
          </p:cNvPr>
          <p:cNvSpPr txBox="1"/>
          <p:nvPr/>
        </p:nvSpPr>
        <p:spPr>
          <a:xfrm>
            <a:off x="1310763" y="3205046"/>
            <a:ext cx="4572000" cy="3225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marR="0" lvl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</a:pPr>
            <a:r>
              <a:rPr lang="en-US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Mohamed Rashed AL marri</a:t>
            </a:r>
            <a:endParaRPr lang="en-GB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1FBBA4-F25E-43BE-B46A-9F7D796E9D51}"/>
              </a:ext>
            </a:extLst>
          </p:cNvPr>
          <p:cNvSpPr txBox="1"/>
          <p:nvPr/>
        </p:nvSpPr>
        <p:spPr>
          <a:xfrm>
            <a:off x="1191177" y="3410402"/>
            <a:ext cx="4572000" cy="3225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marR="0" lvl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</a:pPr>
            <a:r>
              <a:rPr lang="en-US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X / Twitter : @xcode0x</a:t>
            </a:r>
            <a:endParaRPr lang="en-GB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4723A6D-A1D4-A98B-4B53-E83441BF4F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0676" y="1163915"/>
            <a:ext cx="4778256" cy="204987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725125" y="149997"/>
            <a:ext cx="748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>
              <a:buSzPct val="111111"/>
            </a:pPr>
            <a: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| </a:t>
            </a: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Semi-Untethered</a:t>
            </a:r>
            <a:b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</a:br>
            <a:endParaRPr lang="en-GB" b="1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25" y="4475450"/>
            <a:ext cx="1573850" cy="29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9083498-DF7C-06A6-9E9F-E6534F4DA9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79849" y="722697"/>
            <a:ext cx="1776665" cy="3295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605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725125" y="149997"/>
            <a:ext cx="748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| </a:t>
            </a: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Semi-Tethered Jailbreak</a:t>
            </a:r>
            <a:endParaRPr lang="en-GB" b="1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25" y="4475450"/>
            <a:ext cx="1573850" cy="29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AB068EE-0E57-818B-D6EA-596F48E256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47175" y="851768"/>
            <a:ext cx="3853145" cy="2889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335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829500" y="644775"/>
            <a:ext cx="748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| App Encryption</a:t>
            </a:r>
            <a:b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</a:br>
            <a:endParaRPr b="1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25" y="4475450"/>
            <a:ext cx="1573850" cy="29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45B060-8E4D-D75A-0F4B-12CC825BC0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100" y="1444715"/>
            <a:ext cx="7772400" cy="18575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857BB9-9342-3CB6-281C-47099B19E4F2}"/>
              </a:ext>
            </a:extLst>
          </p:cNvPr>
          <p:cNvSpPr txBox="1"/>
          <p:nvPr/>
        </p:nvSpPr>
        <p:spPr>
          <a:xfrm>
            <a:off x="5489838" y="3375585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Ref : </a:t>
            </a:r>
            <a:r>
              <a:rPr lang="en-US" dirty="0" err="1">
                <a:solidFill>
                  <a:schemeClr val="bg1"/>
                </a:solidFill>
              </a:rPr>
              <a:t>eMAPT</a:t>
            </a:r>
            <a:r>
              <a:rPr lang="en-US" dirty="0">
                <a:solidFill>
                  <a:schemeClr val="bg1"/>
                </a:solidFill>
              </a:rPr>
              <a:t> Course - INE</a:t>
            </a:r>
          </a:p>
        </p:txBody>
      </p:sp>
    </p:spTree>
    <p:extLst>
      <p:ext uri="{BB962C8B-B14F-4D97-AF65-F5344CB8AC3E}">
        <p14:creationId xmlns:p14="http://schemas.microsoft.com/office/powerpoint/2010/main" val="7116725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829500" y="280190"/>
            <a:ext cx="748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| Encryption Binary</a:t>
            </a:r>
            <a:b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</a:br>
            <a:endParaRPr b="1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25" y="4475450"/>
            <a:ext cx="1573850" cy="29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D1B65D-5171-22B3-565E-B521FACEE6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325" y="852890"/>
            <a:ext cx="7641175" cy="4202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28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727412" y="258815"/>
            <a:ext cx="748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| Decryption Binary</a:t>
            </a:r>
            <a:b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</a:br>
            <a:endParaRPr b="1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25" y="4475450"/>
            <a:ext cx="1573850" cy="29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328B1E-A189-B4BA-06B3-E9B9CDEBC6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012" y="831515"/>
            <a:ext cx="7772400" cy="393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7817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760607" y="187575"/>
            <a:ext cx="748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| Dumping iOS apps</a:t>
            </a:r>
            <a:endParaRPr b="1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25" y="4475450"/>
            <a:ext cx="1573850" cy="29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2E2DF9-D540-E35D-FD49-C80A521006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5085" y="1186136"/>
            <a:ext cx="1639344" cy="16393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E3712B0-B53F-B251-F7F4-79F236020A54}"/>
              </a:ext>
            </a:extLst>
          </p:cNvPr>
          <p:cNvSpPr txBox="1"/>
          <p:nvPr/>
        </p:nvSpPr>
        <p:spPr>
          <a:xfrm>
            <a:off x="3144033" y="2825480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</a:t>
            </a:r>
            <a:r>
              <a:rPr lang="en-US" dirty="0" err="1">
                <a:solidFill>
                  <a:schemeClr val="bg1"/>
                </a:solidFill>
              </a:rPr>
              <a:t>igamegod.app</a:t>
            </a:r>
            <a:r>
              <a:rPr lang="en-US" dirty="0">
                <a:solidFill>
                  <a:schemeClr val="bg1"/>
                </a:solidFill>
              </a:rPr>
              <a:t>/repo/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86AE8D-136A-24CC-3DEA-299FFC334120}"/>
              </a:ext>
            </a:extLst>
          </p:cNvPr>
          <p:cNvSpPr txBox="1"/>
          <p:nvPr/>
        </p:nvSpPr>
        <p:spPr>
          <a:xfrm>
            <a:off x="3673607" y="878359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iGameGod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08851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760607" y="187575"/>
            <a:ext cx="748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>
              <a:buSzPct val="111111"/>
            </a:pPr>
            <a: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| </a:t>
            </a:r>
            <a:r>
              <a:rPr lang="en-GB" sz="2800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Cordova Apache Issue</a:t>
            </a:r>
            <a:b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</a:br>
            <a:endParaRPr b="1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25" y="4475450"/>
            <a:ext cx="1573850" cy="29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1F3B37A-475E-AA56-0096-D5C3DB3A9C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695" y="799370"/>
            <a:ext cx="5411930" cy="9394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ACA319-4E9D-6BE1-21E1-862188F2B1DC}"/>
              </a:ext>
            </a:extLst>
          </p:cNvPr>
          <p:cNvSpPr txBox="1"/>
          <p:nvPr/>
        </p:nvSpPr>
        <p:spPr>
          <a:xfrm>
            <a:off x="411835" y="1777872"/>
            <a:ext cx="932553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Ref : </a:t>
            </a:r>
            <a:r>
              <a:rPr lang="en-GB" dirty="0">
                <a:solidFill>
                  <a:schemeClr val="bg1"/>
                </a:solidFill>
                <a:hlinkClick r:id="rId6"/>
              </a:rPr>
              <a:t>Here</a:t>
            </a:r>
            <a:r>
              <a:rPr lang="en-GB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264C4FF-A1C2-30EA-EE1F-6157A12397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59911" y="1816039"/>
            <a:ext cx="4788433" cy="3139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570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760607" y="187575"/>
            <a:ext cx="748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>
              <a:buSzPct val="111111"/>
            </a:pPr>
            <a: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| </a:t>
            </a: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Static analysis </a:t>
            </a:r>
            <a:b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</a:br>
            <a:endParaRPr b="1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25" y="4475450"/>
            <a:ext cx="1573850" cy="29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1B1F822-1056-E4FC-1373-D58B3F72E2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1965" y="1136277"/>
            <a:ext cx="1917326" cy="19173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A508FD1-0A98-9330-7104-C73296E53D7E}"/>
              </a:ext>
            </a:extLst>
          </p:cNvPr>
          <p:cNvSpPr txBox="1"/>
          <p:nvPr/>
        </p:nvSpPr>
        <p:spPr>
          <a:xfrm>
            <a:off x="1151965" y="2876562"/>
            <a:ext cx="457200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 dirty="0">
                <a:solidFill>
                  <a:schemeClr val="bg1"/>
                </a:solidFill>
              </a:rPr>
              <a:t> https://www.hopperapp.com/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D321BE-E90F-D63A-3651-D01517D326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9414" y="1408766"/>
            <a:ext cx="1118557" cy="137234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31327C8-B49B-A84C-5AB9-DD53B1A991C5}"/>
              </a:ext>
            </a:extLst>
          </p:cNvPr>
          <p:cNvSpPr txBox="1"/>
          <p:nvPr/>
        </p:nvSpPr>
        <p:spPr>
          <a:xfrm>
            <a:off x="3918772" y="2895523"/>
            <a:ext cx="457200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 dirty="0">
                <a:solidFill>
                  <a:schemeClr val="bg1"/>
                </a:solidFill>
              </a:rPr>
              <a:t>https://hex-rays.com/ida-pro/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FB9AB5A-DF4E-3003-4372-E44785B4DC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82560" y="1134025"/>
            <a:ext cx="1718834" cy="171883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3B63D7C-0144-E0D7-3C6B-F9A6671B5FA6}"/>
              </a:ext>
            </a:extLst>
          </p:cNvPr>
          <p:cNvSpPr txBox="1"/>
          <p:nvPr/>
        </p:nvSpPr>
        <p:spPr>
          <a:xfrm>
            <a:off x="6913002" y="2859390"/>
            <a:ext cx="457200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 dirty="0">
                <a:solidFill>
                  <a:schemeClr val="bg1"/>
                </a:solidFill>
              </a:rPr>
              <a:t>https://ghidra-sre.org/</a:t>
            </a:r>
          </a:p>
        </p:txBody>
      </p:sp>
    </p:spTree>
    <p:extLst>
      <p:ext uri="{BB962C8B-B14F-4D97-AF65-F5344CB8AC3E}">
        <p14:creationId xmlns:p14="http://schemas.microsoft.com/office/powerpoint/2010/main" val="11986400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760607" y="187575"/>
            <a:ext cx="748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>
              <a:buSzPct val="111111"/>
            </a:pPr>
            <a: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| </a:t>
            </a: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Static analysis </a:t>
            </a:r>
            <a:b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</a:br>
            <a:endParaRPr b="1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25" y="4475450"/>
            <a:ext cx="1573850" cy="2931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A508FD1-0A98-9330-7104-C73296E53D7E}"/>
              </a:ext>
            </a:extLst>
          </p:cNvPr>
          <p:cNvSpPr txBox="1"/>
          <p:nvPr/>
        </p:nvSpPr>
        <p:spPr>
          <a:xfrm>
            <a:off x="1186341" y="2660196"/>
            <a:ext cx="457200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 dirty="0">
                <a:solidFill>
                  <a:schemeClr val="bg1"/>
                </a:solidFill>
              </a:rPr>
              <a:t>https://mobsf.github.io/docs/#/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1327C8-B49B-A84C-5AB9-DD53B1A991C5}"/>
              </a:ext>
            </a:extLst>
          </p:cNvPr>
          <p:cNvSpPr txBox="1"/>
          <p:nvPr/>
        </p:nvSpPr>
        <p:spPr>
          <a:xfrm>
            <a:off x="4572000" y="2660196"/>
            <a:ext cx="457200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 dirty="0">
                <a:solidFill>
                  <a:schemeClr val="bg1"/>
                </a:solidFill>
              </a:rPr>
              <a:t>https://github.com/xcodeOn1/ipa-scope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9AB1D0-7820-67DE-05BA-C3446FCC00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602" y="1549096"/>
            <a:ext cx="3190374" cy="11049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DBEAE9F-A216-829D-B8AF-E360F5DF86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3671" y="1785902"/>
            <a:ext cx="3520096" cy="871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6080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760607" y="187575"/>
            <a:ext cx="748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>
              <a:buSzPct val="111111"/>
            </a:pPr>
            <a: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| </a:t>
            </a: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Static analysis </a:t>
            </a:r>
            <a:b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</a:br>
            <a:endParaRPr b="1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25" y="4475450"/>
            <a:ext cx="1573850" cy="29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5FD3AEA-48FF-B7B6-DA9E-22EBDD70C4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034" y="1408388"/>
            <a:ext cx="5943600" cy="1071880"/>
          </a:xfrm>
          <a:prstGeom prst="rect">
            <a:avLst/>
          </a:prstGeom>
        </p:spPr>
      </p:pic>
      <p:sp>
        <p:nvSpPr>
          <p:cNvPr id="4" name="Google Shape;54;p13">
            <a:extLst>
              <a:ext uri="{FF2B5EF4-FFF2-40B4-BE49-F238E27FC236}">
                <a16:creationId xmlns:a16="http://schemas.microsoft.com/office/drawing/2014/main" id="{90B4E077-021B-75FC-2199-ABE5F754A5D3}"/>
              </a:ext>
            </a:extLst>
          </p:cNvPr>
          <p:cNvSpPr txBox="1">
            <a:spLocks/>
          </p:cNvSpPr>
          <p:nvPr/>
        </p:nvSpPr>
        <p:spPr>
          <a:xfrm>
            <a:off x="1104034" y="984267"/>
            <a:ext cx="748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5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ct val="111111"/>
            </a:pPr>
            <a: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grep &amp; Regex </a:t>
            </a:r>
            <a:b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</a:br>
            <a:endParaRPr lang="en-GB" b="1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</p:spTree>
    <p:extLst>
      <p:ext uri="{BB962C8B-B14F-4D97-AF65-F5344CB8AC3E}">
        <p14:creationId xmlns:p14="http://schemas.microsoft.com/office/powerpoint/2010/main" val="1090332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829500" y="644775"/>
            <a:ext cx="748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| Table Of Contents</a:t>
            </a:r>
            <a:endParaRPr b="1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829500" y="1352225"/>
            <a:ext cx="7485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exandria"/>
              <a:buChar char="-"/>
            </a:pP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Introduction in Mobile Apps .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exandria"/>
              <a:buChar char="-"/>
            </a:pP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Static analysis .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exandria"/>
              <a:buChar char="-"/>
            </a:pP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App Encryption &amp; App Dumping 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exandria"/>
              <a:buChar char="-"/>
            </a:pPr>
            <a:r>
              <a:rPr lang="en-US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How think out of the box</a:t>
            </a: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.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exandria"/>
              <a:buChar char="-"/>
            </a:pP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Some  useful recourses and My Advises </a:t>
            </a:r>
            <a:endParaRPr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25" y="4475450"/>
            <a:ext cx="1573850" cy="2931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121043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2696983" y="1357469"/>
            <a:ext cx="748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sz="7200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| Demo </a:t>
            </a:r>
            <a:endParaRPr sz="7200" b="1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25" y="4475450"/>
            <a:ext cx="1573850" cy="2931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36712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673325" y="140510"/>
            <a:ext cx="748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sz="3200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| Resources </a:t>
            </a:r>
            <a:endParaRPr sz="3200" b="1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25" y="4475450"/>
            <a:ext cx="1573850" cy="2931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C806F75-B4B4-4676-4977-849F07DA9D5D}"/>
              </a:ext>
            </a:extLst>
          </p:cNvPr>
          <p:cNvSpPr txBox="1"/>
          <p:nvPr/>
        </p:nvSpPr>
        <p:spPr>
          <a:xfrm>
            <a:off x="605117" y="925238"/>
            <a:ext cx="6864723" cy="2631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bg1"/>
                </a:solidFill>
                <a:hlinkClick r:id="rId5"/>
              </a:rPr>
              <a:t>https://developer.apple.com/documentation/xcode/writing-arm64-code-for-apple-platforms#//apple_ref/doc/uid/TP40009020-SW1</a:t>
            </a:r>
            <a:endParaRPr lang="en-GB" sz="11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1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1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bg1"/>
                </a:solidFill>
                <a:hlinkClick r:id="rId6"/>
              </a:rPr>
              <a:t>https://developer.arm.com/documentation/</a:t>
            </a:r>
            <a:endParaRPr lang="en-GB" sz="1100" dirty="0">
              <a:solidFill>
                <a:schemeClr val="bg1"/>
              </a:solidFill>
            </a:endParaRPr>
          </a:p>
          <a:p>
            <a:endParaRPr lang="en-GB" sz="11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1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1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bg1"/>
                </a:solidFill>
                <a:hlinkClick r:id="rId7"/>
              </a:rPr>
              <a:t>https://x.com/xcode0x/status/1765598807327150389</a:t>
            </a:r>
            <a:endParaRPr lang="en-GB" sz="1100" dirty="0">
              <a:solidFill>
                <a:schemeClr val="bg1"/>
              </a:solidFill>
            </a:endParaRPr>
          </a:p>
          <a:p>
            <a:endParaRPr lang="en-GB" sz="11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1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bg1"/>
                </a:solidFill>
                <a:hlinkClick r:id="rId8"/>
              </a:rPr>
              <a:t>https://x.com/xcode0x/status/1752189141910167729</a:t>
            </a:r>
            <a:endParaRPr lang="en-GB" sz="11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1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1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6683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733247" y="273515"/>
            <a:ext cx="748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| What is Mobile app and How it Work ?</a:t>
            </a:r>
            <a:endParaRPr b="1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604573" y="749963"/>
            <a:ext cx="7485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A mobile application or app is a program or software application designed to run on a mobile device .</a:t>
            </a: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25" y="4475450"/>
            <a:ext cx="1573850" cy="29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8084D94-7D75-DE61-5DCB-650225DE2F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516" y="1975369"/>
            <a:ext cx="1585294" cy="9655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A2E73B-35A0-C426-3866-5EC10601BD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1421" y="1975799"/>
            <a:ext cx="1761157" cy="9862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AAC767-ADCE-6575-3D33-37E47742F79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4279" y="1713642"/>
            <a:ext cx="1585294" cy="1585294"/>
          </a:xfrm>
          <a:prstGeom prst="rect">
            <a:avLst/>
          </a:prstGeom>
        </p:spPr>
      </p:pic>
      <p:sp>
        <p:nvSpPr>
          <p:cNvPr id="12" name="Google Shape;55;p13">
            <a:extLst>
              <a:ext uri="{FF2B5EF4-FFF2-40B4-BE49-F238E27FC236}">
                <a16:creationId xmlns:a16="http://schemas.microsoft.com/office/drawing/2014/main" id="{641145CA-E7C1-0DD5-5617-8EE71524A25E}"/>
              </a:ext>
            </a:extLst>
          </p:cNvPr>
          <p:cNvSpPr txBox="1">
            <a:spLocks/>
          </p:cNvSpPr>
          <p:nvPr/>
        </p:nvSpPr>
        <p:spPr>
          <a:xfrm>
            <a:off x="1330519" y="1542610"/>
            <a:ext cx="7485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buClr>
                <a:schemeClr val="lt1"/>
              </a:buClr>
              <a:buNone/>
            </a:pP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Screen</a:t>
            </a:r>
          </a:p>
        </p:txBody>
      </p:sp>
      <p:sp>
        <p:nvSpPr>
          <p:cNvPr id="13" name="Google Shape;55;p13">
            <a:extLst>
              <a:ext uri="{FF2B5EF4-FFF2-40B4-BE49-F238E27FC236}">
                <a16:creationId xmlns:a16="http://schemas.microsoft.com/office/drawing/2014/main" id="{C9556A09-140B-CA32-0C9E-199C24345653}"/>
              </a:ext>
            </a:extLst>
          </p:cNvPr>
          <p:cNvSpPr txBox="1">
            <a:spLocks/>
          </p:cNvSpPr>
          <p:nvPr/>
        </p:nvSpPr>
        <p:spPr>
          <a:xfrm>
            <a:off x="3964862" y="1542610"/>
            <a:ext cx="7485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buClr>
                <a:schemeClr val="lt1"/>
              </a:buClr>
              <a:buNone/>
            </a:pP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Code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096A67-8430-EB83-EFE0-CB9E83A9C9DD}"/>
              </a:ext>
            </a:extLst>
          </p:cNvPr>
          <p:cNvSpPr txBox="1"/>
          <p:nvPr/>
        </p:nvSpPr>
        <p:spPr>
          <a:xfrm>
            <a:off x="6679668" y="1542610"/>
            <a:ext cx="572359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indent="0">
              <a:buClr>
                <a:schemeClr val="lt1"/>
              </a:buClr>
              <a:buNone/>
            </a:pP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OS / Data</a:t>
            </a:r>
          </a:p>
        </p:txBody>
      </p:sp>
    </p:spTree>
    <p:extLst>
      <p:ext uri="{BB962C8B-B14F-4D97-AF65-F5344CB8AC3E}">
        <p14:creationId xmlns:p14="http://schemas.microsoft.com/office/powerpoint/2010/main" val="1412793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829500" y="644775"/>
            <a:ext cx="748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| Types of Mobile Applications .</a:t>
            </a:r>
            <a:endParaRPr b="1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829500" y="1352225"/>
            <a:ext cx="7485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exandria"/>
              <a:buChar char="-"/>
            </a:pP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Native App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exandria"/>
              <a:buChar char="-"/>
            </a:pPr>
            <a:endParaRPr lang="en-GB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exandria"/>
              <a:buChar char="-"/>
            </a:pP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Hybrid App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exandria"/>
              <a:buChar char="-"/>
            </a:pPr>
            <a:endParaRPr lang="en-GB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exandria"/>
              <a:buChar char="-"/>
            </a:pP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Cross Platform Apps </a:t>
            </a: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25" y="4475450"/>
            <a:ext cx="1573850" cy="2931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80684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829500" y="644775"/>
            <a:ext cx="748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>
              <a:buSzPct val="111111"/>
            </a:pPr>
            <a: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| </a:t>
            </a: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Native App</a:t>
            </a:r>
            <a:b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</a:br>
            <a:endParaRPr b="1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829500" y="1352225"/>
            <a:ext cx="7485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n-GB" sz="3600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IOS 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endParaRPr sz="3600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25" y="4475450"/>
            <a:ext cx="1573850" cy="2931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55;p13">
            <a:extLst>
              <a:ext uri="{FF2B5EF4-FFF2-40B4-BE49-F238E27FC236}">
                <a16:creationId xmlns:a16="http://schemas.microsoft.com/office/drawing/2014/main" id="{1C187208-8207-C0EE-9CA4-CDB7754F98DF}"/>
              </a:ext>
            </a:extLst>
          </p:cNvPr>
          <p:cNvSpPr txBox="1">
            <a:spLocks/>
          </p:cNvSpPr>
          <p:nvPr/>
        </p:nvSpPr>
        <p:spPr>
          <a:xfrm>
            <a:off x="755827" y="1972137"/>
            <a:ext cx="7485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Font typeface="Alexandria"/>
              <a:buChar char="-"/>
            </a:pP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Swift</a:t>
            </a:r>
          </a:p>
          <a:p>
            <a:pPr marL="114300" indent="0">
              <a:buClr>
                <a:schemeClr val="lt1"/>
              </a:buClr>
              <a:buNone/>
            </a:pPr>
            <a:endParaRPr lang="en-GB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  <a:p>
            <a:pPr>
              <a:buClr>
                <a:schemeClr val="lt1"/>
              </a:buClr>
              <a:buFont typeface="Alexandria"/>
              <a:buChar char="-"/>
            </a:pP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objective-c</a:t>
            </a:r>
          </a:p>
        </p:txBody>
      </p:sp>
      <p:sp>
        <p:nvSpPr>
          <p:cNvPr id="12" name="Google Shape;62;p14">
            <a:extLst>
              <a:ext uri="{FF2B5EF4-FFF2-40B4-BE49-F238E27FC236}">
                <a16:creationId xmlns:a16="http://schemas.microsoft.com/office/drawing/2014/main" id="{C4AD1B04-6691-247D-37FA-7332F27D2D45}"/>
              </a:ext>
            </a:extLst>
          </p:cNvPr>
          <p:cNvSpPr txBox="1">
            <a:spLocks/>
          </p:cNvSpPr>
          <p:nvPr/>
        </p:nvSpPr>
        <p:spPr>
          <a:xfrm>
            <a:off x="5464522" y="1217475"/>
            <a:ext cx="7485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200"/>
              </a:spcAft>
              <a:buFont typeface="Arial"/>
              <a:buNone/>
            </a:pPr>
            <a:r>
              <a:rPr lang="en-GB" sz="3600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Android :</a:t>
            </a:r>
          </a:p>
          <a:p>
            <a:pPr marL="0" indent="0">
              <a:spcAft>
                <a:spcPts val="1200"/>
              </a:spcAft>
              <a:buFont typeface="Arial"/>
              <a:buNone/>
            </a:pPr>
            <a:endParaRPr lang="en-GB" sz="3600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sp>
        <p:nvSpPr>
          <p:cNvPr id="13" name="Google Shape;55;p13">
            <a:extLst>
              <a:ext uri="{FF2B5EF4-FFF2-40B4-BE49-F238E27FC236}">
                <a16:creationId xmlns:a16="http://schemas.microsoft.com/office/drawing/2014/main" id="{76F66DDD-89B3-8113-51F7-E913BF81003A}"/>
              </a:ext>
            </a:extLst>
          </p:cNvPr>
          <p:cNvSpPr txBox="1">
            <a:spLocks/>
          </p:cNvSpPr>
          <p:nvPr/>
        </p:nvSpPr>
        <p:spPr>
          <a:xfrm>
            <a:off x="5464522" y="1837387"/>
            <a:ext cx="7485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Font typeface="Alexandria"/>
              <a:buChar char="-"/>
            </a:pP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Java</a:t>
            </a:r>
          </a:p>
          <a:p>
            <a:pPr marL="114300" indent="0">
              <a:buClr>
                <a:schemeClr val="lt1"/>
              </a:buClr>
              <a:buNone/>
            </a:pPr>
            <a:endParaRPr lang="en-GB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  <a:p>
            <a:pPr>
              <a:buClr>
                <a:schemeClr val="lt1"/>
              </a:buClr>
              <a:buFont typeface="Alexandria"/>
              <a:buChar char="-"/>
            </a:pPr>
            <a:r>
              <a:rPr lang="en-GB" dirty="0" err="1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kotlin</a:t>
            </a:r>
            <a:endParaRPr lang="en-GB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829500" y="644775"/>
            <a:ext cx="748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>
              <a:buSzPct val="111111"/>
            </a:pPr>
            <a: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| </a:t>
            </a: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Hybrid App</a:t>
            </a:r>
            <a:b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</a:br>
            <a:b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</a:br>
            <a:endParaRPr b="1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25" y="4475450"/>
            <a:ext cx="1573850" cy="2931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55;p13">
            <a:extLst>
              <a:ext uri="{FF2B5EF4-FFF2-40B4-BE49-F238E27FC236}">
                <a16:creationId xmlns:a16="http://schemas.microsoft.com/office/drawing/2014/main" id="{1C187208-8207-C0EE-9CA4-CDB7754F98DF}"/>
              </a:ext>
            </a:extLst>
          </p:cNvPr>
          <p:cNvSpPr txBox="1">
            <a:spLocks/>
          </p:cNvSpPr>
          <p:nvPr/>
        </p:nvSpPr>
        <p:spPr>
          <a:xfrm>
            <a:off x="735202" y="1270868"/>
            <a:ext cx="7485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Font typeface="Alexandria"/>
              <a:buChar char="-"/>
            </a:pPr>
            <a:r>
              <a:rPr lang="en-GB" sz="2000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jQuery Mobile</a:t>
            </a:r>
          </a:p>
          <a:p>
            <a:pPr>
              <a:buClr>
                <a:schemeClr val="lt1"/>
              </a:buClr>
              <a:buFont typeface="Alexandria"/>
              <a:buChar char="-"/>
            </a:pPr>
            <a:endParaRPr lang="en-GB" sz="2000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  <a:p>
            <a:pPr>
              <a:buClr>
                <a:schemeClr val="lt1"/>
              </a:buClr>
              <a:buFont typeface="Alexandria"/>
              <a:buChar char="-"/>
            </a:pPr>
            <a:endParaRPr lang="en-GB" sz="2000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  <a:p>
            <a:pPr>
              <a:buClr>
                <a:schemeClr val="lt1"/>
              </a:buClr>
              <a:buFont typeface="Alexandria"/>
              <a:buChar char="-"/>
            </a:pPr>
            <a:r>
              <a:rPr lang="en-GB" sz="2000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Cordova Apache</a:t>
            </a:r>
            <a:endParaRPr lang="en-GB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</p:spTree>
    <p:extLst>
      <p:ext uri="{BB962C8B-B14F-4D97-AF65-F5344CB8AC3E}">
        <p14:creationId xmlns:p14="http://schemas.microsoft.com/office/powerpoint/2010/main" val="1571176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829500" y="644775"/>
            <a:ext cx="748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>
              <a:buSzPct val="111111"/>
            </a:pPr>
            <a: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| </a:t>
            </a: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Cross Platform Apps </a:t>
            </a:r>
            <a:b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</a:br>
            <a:b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</a:br>
            <a:endParaRPr b="1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25" y="4475450"/>
            <a:ext cx="1573850" cy="2931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55;p13">
            <a:extLst>
              <a:ext uri="{FF2B5EF4-FFF2-40B4-BE49-F238E27FC236}">
                <a16:creationId xmlns:a16="http://schemas.microsoft.com/office/drawing/2014/main" id="{1C187208-8207-C0EE-9CA4-CDB7754F98DF}"/>
              </a:ext>
            </a:extLst>
          </p:cNvPr>
          <p:cNvSpPr txBox="1">
            <a:spLocks/>
          </p:cNvSpPr>
          <p:nvPr/>
        </p:nvSpPr>
        <p:spPr>
          <a:xfrm>
            <a:off x="735202" y="1270868"/>
            <a:ext cx="7485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Font typeface="Alexandria"/>
              <a:buChar char="-"/>
            </a:pPr>
            <a:r>
              <a:rPr lang="en-GB" sz="2000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Flutter - Dart</a:t>
            </a:r>
          </a:p>
          <a:p>
            <a:pPr>
              <a:buClr>
                <a:schemeClr val="lt1"/>
              </a:buClr>
              <a:buFont typeface="Alexandria"/>
              <a:buChar char="-"/>
            </a:pPr>
            <a:endParaRPr lang="en-GB" sz="2000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  <a:p>
            <a:pPr>
              <a:buClr>
                <a:schemeClr val="lt1"/>
              </a:buClr>
              <a:buFont typeface="Alexandria"/>
              <a:buChar char="-"/>
            </a:pPr>
            <a:endParaRPr lang="en-GB" sz="2000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  <a:p>
            <a:pPr>
              <a:buClr>
                <a:schemeClr val="lt1"/>
              </a:buClr>
              <a:buFont typeface="Alexandria"/>
              <a:buChar char="-"/>
            </a:pPr>
            <a:r>
              <a:rPr lang="en-GB" sz="2000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Xamarin  - (C#)</a:t>
            </a:r>
            <a:endParaRPr lang="en-GB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</p:spTree>
    <p:extLst>
      <p:ext uri="{BB962C8B-B14F-4D97-AF65-F5344CB8AC3E}">
        <p14:creationId xmlns:p14="http://schemas.microsoft.com/office/powerpoint/2010/main" val="460110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829500" y="644775"/>
            <a:ext cx="748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| Jailbreaking</a:t>
            </a: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25" y="4475450"/>
            <a:ext cx="1573850" cy="2931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DE9E49-25A1-5BDC-0CE8-080024810957}"/>
              </a:ext>
            </a:extLst>
          </p:cNvPr>
          <p:cNvSpPr txBox="1"/>
          <p:nvPr/>
        </p:nvSpPr>
        <p:spPr>
          <a:xfrm>
            <a:off x="5386711" y="3444336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Ref : https://</a:t>
            </a:r>
            <a:r>
              <a:rPr lang="en-US" dirty="0" err="1">
                <a:solidFill>
                  <a:schemeClr val="bg1"/>
                </a:solidFill>
              </a:rPr>
              <a:t>ios.cfw.guide</a:t>
            </a:r>
            <a:r>
              <a:rPr lang="en-US" dirty="0">
                <a:solidFill>
                  <a:schemeClr val="bg1"/>
                </a:solidFill>
              </a:rPr>
              <a:t>/get-started/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AED289-FDAC-BA43-88C6-DAF1C53CCC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644775"/>
            <a:ext cx="4161698" cy="2682540"/>
          </a:xfrm>
          <a:prstGeom prst="rect">
            <a:avLst/>
          </a:prstGeom>
        </p:spPr>
      </p:pic>
      <p:sp>
        <p:nvSpPr>
          <p:cNvPr id="8" name="Google Shape;55;p13">
            <a:extLst>
              <a:ext uri="{FF2B5EF4-FFF2-40B4-BE49-F238E27FC236}">
                <a16:creationId xmlns:a16="http://schemas.microsoft.com/office/drawing/2014/main" id="{BC72EDBB-46C9-FC4D-3289-3CDD0891CA4B}"/>
              </a:ext>
            </a:extLst>
          </p:cNvPr>
          <p:cNvSpPr txBox="1">
            <a:spLocks/>
          </p:cNvSpPr>
          <p:nvPr/>
        </p:nvSpPr>
        <p:spPr>
          <a:xfrm>
            <a:off x="742077" y="1217475"/>
            <a:ext cx="7485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Font typeface="Alexandria"/>
              <a:buChar char="-"/>
            </a:pPr>
            <a:r>
              <a:rPr lang="en-GB" sz="2000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unc0ver</a:t>
            </a:r>
          </a:p>
          <a:p>
            <a:pPr>
              <a:buClr>
                <a:schemeClr val="lt1"/>
              </a:buClr>
              <a:buFont typeface="Alexandria"/>
              <a:buChar char="-"/>
            </a:pPr>
            <a:r>
              <a:rPr lang="en-GB" sz="2000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checkra1n</a:t>
            </a:r>
          </a:p>
          <a:p>
            <a:pPr>
              <a:buClr>
                <a:schemeClr val="lt1"/>
              </a:buClr>
              <a:buFont typeface="Alexandria"/>
              <a:buChar char="-"/>
            </a:pPr>
            <a:r>
              <a:rPr lang="en-GB" sz="2000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Odyssey</a:t>
            </a:r>
          </a:p>
          <a:p>
            <a:pPr>
              <a:buClr>
                <a:schemeClr val="lt1"/>
              </a:buClr>
              <a:buFont typeface="Alexandria"/>
              <a:buChar char="-"/>
            </a:pPr>
            <a:r>
              <a:rPr lang="en-GB" sz="2000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Dopamine</a:t>
            </a:r>
          </a:p>
          <a:p>
            <a:pPr>
              <a:buClr>
                <a:schemeClr val="lt1"/>
              </a:buClr>
              <a:buFont typeface="Alexandria"/>
              <a:buChar char="-"/>
            </a:pPr>
            <a:r>
              <a:rPr lang="en-GB" sz="2000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Bootstrap</a:t>
            </a:r>
            <a:endParaRPr lang="en-GB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</p:spTree>
    <p:extLst>
      <p:ext uri="{BB962C8B-B14F-4D97-AF65-F5344CB8AC3E}">
        <p14:creationId xmlns:p14="http://schemas.microsoft.com/office/powerpoint/2010/main" val="3019824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725125" y="149997"/>
            <a:ext cx="748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b="1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| Types of Jailbreak</a:t>
            </a: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25" y="4475450"/>
            <a:ext cx="1573850" cy="2931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55;p13">
            <a:extLst>
              <a:ext uri="{FF2B5EF4-FFF2-40B4-BE49-F238E27FC236}">
                <a16:creationId xmlns:a16="http://schemas.microsoft.com/office/drawing/2014/main" id="{BC72EDBB-46C9-FC4D-3289-3CDD0891CA4B}"/>
              </a:ext>
            </a:extLst>
          </p:cNvPr>
          <p:cNvSpPr txBox="1">
            <a:spLocks/>
          </p:cNvSpPr>
          <p:nvPr/>
        </p:nvSpPr>
        <p:spPr>
          <a:xfrm>
            <a:off x="673325" y="722697"/>
            <a:ext cx="7485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buClr>
                <a:schemeClr val="lt1"/>
              </a:buClr>
              <a:buNone/>
            </a:pP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-    Semi-Tethered</a:t>
            </a:r>
          </a:p>
          <a:p>
            <a:pPr>
              <a:buClr>
                <a:schemeClr val="lt1"/>
              </a:buClr>
              <a:buFont typeface="Alexandria"/>
              <a:buChar char="-"/>
            </a:pPr>
            <a:endParaRPr lang="en-GB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  <a:p>
            <a:pPr>
              <a:buClr>
                <a:schemeClr val="lt1"/>
              </a:buClr>
              <a:buFont typeface="Alexandria"/>
              <a:buChar char="-"/>
            </a:pPr>
            <a:r>
              <a:rPr lang="en-GB" dirty="0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rPr>
              <a:t>Semi-Untethered</a:t>
            </a:r>
          </a:p>
          <a:p>
            <a:pPr>
              <a:buClr>
                <a:schemeClr val="lt1"/>
              </a:buClr>
              <a:buFont typeface="Alexandria"/>
              <a:buChar char="-"/>
            </a:pPr>
            <a:endParaRPr lang="en-GB" dirty="0">
              <a:solidFill>
                <a:schemeClr val="lt1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4DB415-89CD-1E7D-B807-36F8F65B703F}"/>
              </a:ext>
            </a:extLst>
          </p:cNvPr>
          <p:cNvSpPr txBox="1"/>
          <p:nvPr/>
        </p:nvSpPr>
        <p:spPr>
          <a:xfrm>
            <a:off x="144048" y="1921050"/>
            <a:ext cx="66638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Ref : https://</a:t>
            </a:r>
            <a:r>
              <a:rPr lang="en-US" dirty="0" err="1">
                <a:solidFill>
                  <a:schemeClr val="bg1"/>
                </a:solidFill>
              </a:rPr>
              <a:t>ios.cfw.guide</a:t>
            </a:r>
            <a:r>
              <a:rPr lang="en-US" dirty="0">
                <a:solidFill>
                  <a:schemeClr val="bg1"/>
                </a:solidFill>
              </a:rPr>
              <a:t>/types-of-jailbreak/#untethered-jailbreaks</a:t>
            </a:r>
          </a:p>
        </p:txBody>
      </p:sp>
    </p:spTree>
    <p:extLst>
      <p:ext uri="{BB962C8B-B14F-4D97-AF65-F5344CB8AC3E}">
        <p14:creationId xmlns:p14="http://schemas.microsoft.com/office/powerpoint/2010/main" val="72524552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1373</TotalTime>
  <Words>327</Words>
  <Application>Microsoft Office PowerPoint</Application>
  <PresentationFormat>On-screen Show (16:9)</PresentationFormat>
  <Paragraphs>85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Alexandria</vt:lpstr>
      <vt:lpstr>Arial</vt:lpstr>
      <vt:lpstr>Simple Light</vt:lpstr>
      <vt:lpstr>Mobile Application Penetration Testing</vt:lpstr>
      <vt:lpstr>| Table Of Contents</vt:lpstr>
      <vt:lpstr>| What is Mobile app and How it Work ?</vt:lpstr>
      <vt:lpstr>| Types of Mobile Applications .</vt:lpstr>
      <vt:lpstr>| Native App </vt:lpstr>
      <vt:lpstr>| Hybrid App  </vt:lpstr>
      <vt:lpstr>| Cross Platform Apps   </vt:lpstr>
      <vt:lpstr>| Jailbreaking</vt:lpstr>
      <vt:lpstr>| Types of Jailbreak</vt:lpstr>
      <vt:lpstr>| Semi-Untethered </vt:lpstr>
      <vt:lpstr>| Semi-Tethered Jailbreak</vt:lpstr>
      <vt:lpstr>| App Encryption </vt:lpstr>
      <vt:lpstr>| Encryption Binary </vt:lpstr>
      <vt:lpstr>| Decryption Binary </vt:lpstr>
      <vt:lpstr>| Dumping iOS apps</vt:lpstr>
      <vt:lpstr>| Cordova Apache Issue </vt:lpstr>
      <vt:lpstr>| Static analysis  </vt:lpstr>
      <vt:lpstr>| Static analysis  </vt:lpstr>
      <vt:lpstr>| Static analysis  </vt:lpstr>
      <vt:lpstr>| Demo </vt:lpstr>
      <vt:lpstr>| Resources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Application Penetration Testing</dc:title>
  <dc:creator>xcode0x</dc:creator>
  <cp:lastModifiedBy>Mohamed Almarri</cp:lastModifiedBy>
  <cp:revision>6</cp:revision>
  <dcterms:modified xsi:type="dcterms:W3CDTF">2024-08-29T14:18:37Z</dcterms:modified>
</cp:coreProperties>
</file>